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70" r:id="rId11"/>
    <p:sldId id="267" r:id="rId12"/>
    <p:sldId id="268" r:id="rId13"/>
    <p:sldId id="269" r:id="rId14"/>
    <p:sldId id="274" r:id="rId15"/>
    <p:sldId id="275" r:id="rId16"/>
    <p:sldId id="271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9/17/20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CD2E-FE0D-D84C-A81B-D8AA6A94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1" y="311285"/>
            <a:ext cx="11516497" cy="49554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MOS Virtual Show Table – September 17,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0AE86-84FE-D647-9233-EECE07585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033" y="912099"/>
            <a:ext cx="5730118" cy="5634616"/>
          </a:xfrm>
        </p:spPr>
      </p:pic>
    </p:spTree>
    <p:extLst>
      <p:ext uri="{BB962C8B-B14F-4D97-AF65-F5344CB8AC3E}">
        <p14:creationId xmlns:p14="http://schemas.microsoft.com/office/powerpoint/2010/main" val="667906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4577"/>
            <a:ext cx="10058400" cy="51047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br>
              <a:rPr lang="en-US" sz="2400" dirty="0"/>
            </a:br>
            <a:r>
              <a:rPr lang="en-US" sz="2200" dirty="0"/>
              <a:t>Phal Cassandra </a:t>
            </a:r>
            <a:r>
              <a:rPr lang="en-US" sz="2400" dirty="0"/>
              <a:t>- Maria and Norm </a:t>
            </a:r>
            <a:r>
              <a:rPr lang="en-US" sz="2400" dirty="0" err="1"/>
              <a:t>Zickuhr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21CD15-534E-4345-9E56-9886A640F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33738" y="2074565"/>
            <a:ext cx="5724525" cy="3220045"/>
          </a:xfrm>
        </p:spPr>
      </p:pic>
    </p:spTree>
    <p:extLst>
      <p:ext uri="{BB962C8B-B14F-4D97-AF65-F5344CB8AC3E}">
        <p14:creationId xmlns:p14="http://schemas.microsoft.com/office/powerpoint/2010/main" val="358756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Pragmipedeum Hanna </a:t>
            </a:r>
            <a:r>
              <a:rPr lang="en-US" sz="2400" dirty="0"/>
              <a:t>- Maria and Norm </a:t>
            </a:r>
            <a:r>
              <a:rPr lang="en-US" sz="2400" dirty="0" err="1"/>
              <a:t>Zickuhr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A492A3-4498-F342-9170-8A09B2570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196" y="822325"/>
            <a:ext cx="4357607" cy="5724525"/>
          </a:xfrm>
        </p:spPr>
      </p:pic>
    </p:spTree>
    <p:extLst>
      <p:ext uri="{BB962C8B-B14F-4D97-AF65-F5344CB8AC3E}">
        <p14:creationId xmlns:p14="http://schemas.microsoft.com/office/powerpoint/2010/main" val="396991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Guilded Tower 'Mystic Maze'- </a:t>
            </a:r>
            <a:r>
              <a:rPr lang="en-US" sz="2400" dirty="0"/>
              <a:t>Sarah Spence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E1BEE7-9909-3140-B317-0C2A1A2CB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303" y="822325"/>
            <a:ext cx="4293393" cy="5724525"/>
          </a:xfrm>
        </p:spPr>
      </p:pic>
    </p:spTree>
    <p:extLst>
      <p:ext uri="{BB962C8B-B14F-4D97-AF65-F5344CB8AC3E}">
        <p14:creationId xmlns:p14="http://schemas.microsoft.com/office/powerpoint/2010/main" val="3196571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91" y="311150"/>
            <a:ext cx="10058400" cy="253054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2400" dirty="0"/>
              <a:t>Phal. Summer Rose 'Blue Star' - Pat </a:t>
            </a:r>
            <a:r>
              <a:rPr lang="en-US" sz="2400" dirty="0" err="1"/>
              <a:t>Schiavi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66BD77-8B59-EF45-9BCF-164359937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974" y="914400"/>
            <a:ext cx="8403277" cy="5632450"/>
          </a:xfrm>
        </p:spPr>
      </p:pic>
    </p:spTree>
    <p:extLst>
      <p:ext uri="{BB962C8B-B14F-4D97-AF65-F5344CB8AC3E}">
        <p14:creationId xmlns:p14="http://schemas.microsoft.com/office/powerpoint/2010/main" val="173362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Phal. Taida King's Caroline 'Taida Little Zebra' </a:t>
            </a:r>
            <a:r>
              <a:rPr lang="en-US" sz="2400" dirty="0"/>
              <a:t>- Pat </a:t>
            </a:r>
            <a:r>
              <a:rPr lang="en-US" sz="2400" dirty="0" err="1"/>
              <a:t>Schiavi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A896D2-2218-E146-8ADE-3BDEABC6C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748" y="822325"/>
            <a:ext cx="8624503" cy="5724525"/>
          </a:xfrm>
        </p:spPr>
      </p:pic>
    </p:spTree>
    <p:extLst>
      <p:ext uri="{BB962C8B-B14F-4D97-AF65-F5344CB8AC3E}">
        <p14:creationId xmlns:p14="http://schemas.microsoft.com/office/powerpoint/2010/main" val="314308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33464"/>
            <a:ext cx="10058400" cy="588861"/>
          </a:xfrm>
        </p:spPr>
        <p:txBody>
          <a:bodyPr anchor="ctr">
            <a:normAutofit/>
          </a:bodyPr>
          <a:lstStyle/>
          <a:p>
            <a:pPr algn="ctr"/>
            <a:r>
              <a:rPr lang="en-US" sz="1600" dirty="0"/>
              <a:t>Paph. Heron’s Faire (White Heron ‘Giant’ x fairreanum fma  album ‘Lime White’) - </a:t>
            </a:r>
            <a:r>
              <a:rPr lang="en-US" sz="1600" b="1" dirty="0"/>
              <a:t>John </a:t>
            </a:r>
            <a:r>
              <a:rPr lang="en-US" sz="1600" b="1" dirty="0" err="1"/>
              <a:t>Heinbokel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F28A4-1686-274A-83C9-48BFC687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22325"/>
            <a:ext cx="10058400" cy="57238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84497-7A1A-CF4B-B444-D741153C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62525" y="1636361"/>
            <a:ext cx="5461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56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F28A4-1686-274A-83C9-48BFC687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57590"/>
            <a:ext cx="10058400" cy="53982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BA4B9-BAB0-2247-B3F3-721276CE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99813" y="1631497"/>
            <a:ext cx="5473971" cy="410547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2558916-A310-CA45-BAAF-1BE8B37F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62BFEDD-6507-2B4A-84F3-F318BC13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2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0746"/>
            <a:ext cx="10058400" cy="826844"/>
          </a:xfrm>
        </p:spPr>
        <p:txBody>
          <a:bodyPr anchor="b">
            <a:noAutofit/>
          </a:bodyPr>
          <a:lstStyle/>
          <a:p>
            <a:pPr algn="ctr"/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 err="1"/>
              <a:t>Slc</a:t>
            </a:r>
            <a:r>
              <a:rPr lang="en-US" sz="1600" dirty="0"/>
              <a:t>. Cosmic Delite ‘SVO’ HCC/AOS x Pot. Louise Clarke ‘Outstanding’</a:t>
            </a:r>
            <a:br>
              <a:rPr lang="en-US" sz="1600" dirty="0"/>
            </a:br>
            <a:r>
              <a:rPr lang="en-US" sz="1600" dirty="0"/>
              <a:t> - John Heinbokel</a:t>
            </a:r>
            <a:br>
              <a:rPr lang="en-US" sz="1800" b="1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101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C48F8D-F9C4-204E-8BE9-891F3571E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679012"/>
            <a:ext cx="7111545" cy="5877364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2558916-A310-CA45-BAAF-1BE8B37F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62BFEDD-6507-2B4A-84F3-F318BC13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21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0746"/>
            <a:ext cx="10058400" cy="447464"/>
          </a:xfrm>
        </p:spPr>
        <p:txBody>
          <a:bodyPr anchor="b">
            <a:noAutofit/>
          </a:bodyPr>
          <a:lstStyle/>
          <a:p>
            <a:pPr algn="ctr"/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270A6-6AB3-1644-A361-FED679F44ADF}"/>
              </a:ext>
            </a:extLst>
          </p:cNvPr>
          <p:cNvSpPr txBox="1"/>
          <p:nvPr/>
        </p:nvSpPr>
        <p:spPr>
          <a:xfrm>
            <a:off x="1410511" y="324256"/>
            <a:ext cx="810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Brassavola</a:t>
            </a:r>
            <a:r>
              <a:rPr lang="en-US" dirty="0"/>
              <a:t> </a:t>
            </a:r>
            <a:r>
              <a:rPr lang="en-US" dirty="0" err="1"/>
              <a:t>perrinii</a:t>
            </a:r>
            <a:r>
              <a:rPr lang="en-US" dirty="0"/>
              <a:t> – Arne Schon</a:t>
            </a:r>
          </a:p>
        </p:txBody>
      </p:sp>
    </p:spTree>
    <p:extLst>
      <p:ext uri="{BB962C8B-B14F-4D97-AF65-F5344CB8AC3E}">
        <p14:creationId xmlns:p14="http://schemas.microsoft.com/office/powerpoint/2010/main" val="149474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A7C9-77D7-AE44-A90D-E4592A6CF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97154"/>
            <a:ext cx="10718800" cy="657889"/>
          </a:xfrm>
        </p:spPr>
        <p:txBody>
          <a:bodyPr>
            <a:normAutofit/>
          </a:bodyPr>
          <a:lstStyle/>
          <a:p>
            <a:r>
              <a:rPr lang="en-US" sz="2400" dirty="0" err="1"/>
              <a:t>Miltonia</a:t>
            </a:r>
            <a:r>
              <a:rPr lang="en-US" sz="2400" dirty="0"/>
              <a:t> </a:t>
            </a:r>
            <a:r>
              <a:rPr lang="en-US" sz="2400" dirty="0" err="1"/>
              <a:t>spectablis</a:t>
            </a:r>
            <a:r>
              <a:rPr lang="en-US" sz="2400" dirty="0"/>
              <a:t> var. </a:t>
            </a:r>
            <a:r>
              <a:rPr lang="en-US" sz="2400" dirty="0" err="1"/>
              <a:t>moreliana</a:t>
            </a:r>
            <a:r>
              <a:rPr lang="en-US" sz="2400" dirty="0"/>
              <a:t>.   (Fay </a:t>
            </a:r>
            <a:r>
              <a:rPr lang="en-US" sz="2400" dirty="0" err="1"/>
              <a:t>Citerone</a:t>
            </a:r>
            <a:r>
              <a:rPr lang="en-US" sz="2400" dirty="0"/>
              <a:t>) </a:t>
            </a:r>
            <a:r>
              <a:rPr lang="en-US" sz="1600" i="1" dirty="0"/>
              <a:t>From Bob &amp; Susan Travers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89665E-70BD-BB46-8950-26CED105E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58252" y="1644230"/>
            <a:ext cx="5513494" cy="4135120"/>
          </a:xfrm>
        </p:spPr>
      </p:pic>
    </p:spTree>
    <p:extLst>
      <p:ext uri="{BB962C8B-B14F-4D97-AF65-F5344CB8AC3E}">
        <p14:creationId xmlns:p14="http://schemas.microsoft.com/office/powerpoint/2010/main" val="617327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AD344-BDFA-4049-8968-E0D7130D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8114"/>
            <a:ext cx="10058400" cy="729006"/>
          </a:xfrm>
        </p:spPr>
        <p:txBody>
          <a:bodyPr>
            <a:normAutofit/>
          </a:bodyPr>
          <a:lstStyle/>
          <a:p>
            <a:r>
              <a:rPr lang="en-US" sz="2400" dirty="0" err="1"/>
              <a:t>Habenaria</a:t>
            </a:r>
            <a:r>
              <a:rPr lang="en-US" sz="2400" dirty="0"/>
              <a:t> </a:t>
            </a:r>
            <a:r>
              <a:rPr lang="en-US" sz="2400" dirty="0" err="1"/>
              <a:t>rhodocheila</a:t>
            </a:r>
            <a:r>
              <a:rPr lang="en-US" sz="2400" dirty="0"/>
              <a:t> 'Brilliant’  - Fay </a:t>
            </a:r>
            <a:r>
              <a:rPr lang="en-US" sz="2400" dirty="0" err="1"/>
              <a:t>Citerone</a:t>
            </a:r>
            <a:r>
              <a:rPr lang="en-US" sz="2400" dirty="0"/>
              <a:t> </a:t>
            </a:r>
            <a:r>
              <a:rPr lang="en-US" sz="1600" i="1" dirty="0"/>
              <a:t>from Sarah </a:t>
            </a:r>
            <a:r>
              <a:rPr lang="en-US" sz="1600" i="1" dirty="0" err="1"/>
              <a:t>Hurdel</a:t>
            </a:r>
            <a:endParaRPr lang="en-US" sz="16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28B3A-09BB-6748-8B1D-539536143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092025" y="1693969"/>
            <a:ext cx="5581229" cy="4185920"/>
          </a:xfrm>
        </p:spPr>
      </p:pic>
    </p:spTree>
    <p:extLst>
      <p:ext uri="{BB962C8B-B14F-4D97-AF65-F5344CB8AC3E}">
        <p14:creationId xmlns:p14="http://schemas.microsoft.com/office/powerpoint/2010/main" val="32887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2262-6506-0F45-90F1-DD0E4B85D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73572"/>
            <a:ext cx="10058400" cy="58309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yellow Vanda – Marilyn </a:t>
            </a:r>
            <a:r>
              <a:rPr lang="en-US" sz="2400" dirty="0" err="1"/>
              <a:t>Lauffer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04E80D-11CC-4148-B6B5-5539F6AEF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3244" y="840269"/>
            <a:ext cx="4393658" cy="5641805"/>
          </a:xfrm>
        </p:spPr>
      </p:pic>
    </p:spTree>
    <p:extLst>
      <p:ext uri="{BB962C8B-B14F-4D97-AF65-F5344CB8AC3E}">
        <p14:creationId xmlns:p14="http://schemas.microsoft.com/office/powerpoint/2010/main" val="392472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Milt. Lillian Nakamoto – Marilyn </a:t>
            </a:r>
            <a:r>
              <a:rPr lang="en-US" sz="2400" dirty="0" err="1"/>
              <a:t>Lauffer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982EED-CBC8-934F-B25A-9C8AD3607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0339" y="894946"/>
            <a:ext cx="3762605" cy="5672714"/>
          </a:xfrm>
        </p:spPr>
      </p:pic>
    </p:spTree>
    <p:extLst>
      <p:ext uri="{BB962C8B-B14F-4D97-AF65-F5344CB8AC3E}">
        <p14:creationId xmlns:p14="http://schemas.microsoft.com/office/powerpoint/2010/main" val="392913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Phalaenopsis - Judi von Mehlem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05735C-FFFF-AD43-899D-7863BA3F9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303" y="822326"/>
            <a:ext cx="4293393" cy="5723822"/>
          </a:xfrm>
        </p:spPr>
      </p:pic>
    </p:spTree>
    <p:extLst>
      <p:ext uri="{BB962C8B-B14F-4D97-AF65-F5344CB8AC3E}">
        <p14:creationId xmlns:p14="http://schemas.microsoft.com/office/powerpoint/2010/main" val="282073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Oncidium 'Sherry Baby' Sweet Fragrance – Bob Travers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A673C-EC5F-8C4F-A092-B4FA20531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459" y="822325"/>
            <a:ext cx="3829081" cy="5724525"/>
          </a:xfrm>
        </p:spPr>
      </p:pic>
    </p:spTree>
    <p:extLst>
      <p:ext uri="{BB962C8B-B14F-4D97-AF65-F5344CB8AC3E}">
        <p14:creationId xmlns:p14="http://schemas.microsoft.com/office/powerpoint/2010/main" val="118714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Lc. </a:t>
            </a:r>
            <a:r>
              <a:rPr lang="en-US" sz="2200" dirty="0" err="1"/>
              <a:t>Sagarik</a:t>
            </a:r>
            <a:r>
              <a:rPr lang="en-US" sz="2200" dirty="0"/>
              <a:t> Wax - </a:t>
            </a:r>
            <a:r>
              <a:rPr lang="en-US" sz="2400" dirty="0"/>
              <a:t>Kathi Jackson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20D7D4-C786-1A48-BEBB-6FE9F1436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33738" y="1537891"/>
            <a:ext cx="5724525" cy="4293393"/>
          </a:xfrm>
        </p:spPr>
      </p:pic>
    </p:spTree>
    <p:extLst>
      <p:ext uri="{BB962C8B-B14F-4D97-AF65-F5344CB8AC3E}">
        <p14:creationId xmlns:p14="http://schemas.microsoft.com/office/powerpoint/2010/main" val="22224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7D7-9DA6-6A42-AD3D-FE15427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853"/>
            <a:ext cx="10058400" cy="510472"/>
          </a:xfrm>
        </p:spPr>
        <p:txBody>
          <a:bodyPr>
            <a:normAutofit/>
          </a:bodyPr>
          <a:lstStyle/>
          <a:p>
            <a:pPr algn="ctr"/>
            <a:r>
              <a:rPr lang="en-US" sz="2200" dirty="0"/>
              <a:t>Phal. Summer Rose ‘Blue Star’ - </a:t>
            </a:r>
            <a:r>
              <a:rPr lang="en-US" sz="2400" dirty="0"/>
              <a:t>Kathi Jackson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5DA876-B8C2-764F-8B04-9710F1407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15" r="11547"/>
          <a:stretch/>
        </p:blipFill>
        <p:spPr>
          <a:xfrm rot="5400000">
            <a:off x="3163060" y="800225"/>
            <a:ext cx="5764283" cy="5808489"/>
          </a:xfrm>
        </p:spPr>
      </p:pic>
    </p:spTree>
    <p:extLst>
      <p:ext uri="{BB962C8B-B14F-4D97-AF65-F5344CB8AC3E}">
        <p14:creationId xmlns:p14="http://schemas.microsoft.com/office/powerpoint/2010/main" val="1455925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54</TotalTime>
  <Words>193</Words>
  <Application>Microsoft Macintosh PowerPoint</Application>
  <PresentationFormat>Widescreen</PresentationFormat>
  <Paragraphs>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Garamond</vt:lpstr>
      <vt:lpstr>Savon</vt:lpstr>
      <vt:lpstr>MOS Virtual Show Table – September 17, 2020</vt:lpstr>
      <vt:lpstr>Miltonia spectablis var. moreliana.   (Fay Citerone) From Bob &amp; Susan Travers</vt:lpstr>
      <vt:lpstr>Habenaria rhodocheila 'Brilliant’  - Fay Citerone from Sarah Hurdel</vt:lpstr>
      <vt:lpstr>yellow Vanda – Marilyn Lauffer</vt:lpstr>
      <vt:lpstr>Milt. Lillian Nakamoto – Marilyn Lauffer</vt:lpstr>
      <vt:lpstr>Phalaenopsis - Judi von Mehlem</vt:lpstr>
      <vt:lpstr>Oncidium 'Sherry Baby' Sweet Fragrance – Bob Travers</vt:lpstr>
      <vt:lpstr>Lc. Sagarik Wax - Kathi Jackson</vt:lpstr>
      <vt:lpstr>Phal. Summer Rose ‘Blue Star’ - Kathi Jackson</vt:lpstr>
      <vt:lpstr>  Phal Cassandra - Maria and Norm Zickuhr </vt:lpstr>
      <vt:lpstr>Pragmipedeum Hanna - Maria and Norm Zickuhr</vt:lpstr>
      <vt:lpstr>Guilded Tower 'Mystic Maze'- Sarah Spence</vt:lpstr>
      <vt:lpstr> Phal. Summer Rose 'Blue Star' - Pat Schiavi</vt:lpstr>
      <vt:lpstr>Phal. Taida King's Caroline 'Taida Little Zebra' - Pat Schiavi</vt:lpstr>
      <vt:lpstr>Paph. Heron’s Faire (White Heron ‘Giant’ x fairreanum fma  album ‘Lime White’) - John Heinbokel</vt:lpstr>
      <vt:lpstr>       Slc. Cosmic Delite ‘SVO’ HCC/AOS x Pot. Louise Clarke ‘Outstanding’  - John Heinbokel </vt:lpstr>
      <vt:lpstr>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 Virtual  Show Table</dc:title>
  <dc:creator>Fay Citerone</dc:creator>
  <cp:lastModifiedBy>Fay Citerone</cp:lastModifiedBy>
  <cp:revision>13</cp:revision>
  <dcterms:created xsi:type="dcterms:W3CDTF">2020-09-11T00:25:04Z</dcterms:created>
  <dcterms:modified xsi:type="dcterms:W3CDTF">2020-09-17T19:28:51Z</dcterms:modified>
</cp:coreProperties>
</file>